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321" r:id="rId3"/>
    <p:sldId id="319" r:id="rId4"/>
    <p:sldId id="299" r:id="rId5"/>
    <p:sldId id="300" r:id="rId6"/>
    <p:sldId id="301" r:id="rId7"/>
    <p:sldId id="302" r:id="rId8"/>
    <p:sldId id="303" r:id="rId9"/>
    <p:sldId id="305" r:id="rId10"/>
    <p:sldId id="306" r:id="rId11"/>
    <p:sldId id="307" r:id="rId12"/>
    <p:sldId id="308" r:id="rId13"/>
    <p:sldId id="309" r:id="rId14"/>
    <p:sldId id="310" r:id="rId15"/>
    <p:sldId id="324" r:id="rId16"/>
    <p:sldId id="32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A0D1-1506-4A75-A497-DCB35AFC6B8F}" type="datetimeFigureOut">
              <a:rPr lang="en-AU" smtClean="0"/>
              <a:t>3/03/2020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619F-F235-4226-A28B-9FC1A10EA5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8149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A0D1-1506-4A75-A497-DCB35AFC6B8F}" type="datetimeFigureOut">
              <a:rPr lang="en-AU" smtClean="0"/>
              <a:t>3/03/2020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619F-F235-4226-A28B-9FC1A10EA5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4239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A0D1-1506-4A75-A497-DCB35AFC6B8F}" type="datetimeFigureOut">
              <a:rPr lang="en-AU" smtClean="0"/>
              <a:t>3/03/2020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619F-F235-4226-A28B-9FC1A10EA5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6771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A0D1-1506-4A75-A497-DCB35AFC6B8F}" type="datetimeFigureOut">
              <a:rPr lang="en-AU" smtClean="0"/>
              <a:t>3/03/2020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619F-F235-4226-A28B-9FC1A10EA5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6264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A0D1-1506-4A75-A497-DCB35AFC6B8F}" type="datetimeFigureOut">
              <a:rPr lang="en-AU" smtClean="0"/>
              <a:t>3/03/2020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619F-F235-4226-A28B-9FC1A10EA5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0620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A0D1-1506-4A75-A497-DCB35AFC6B8F}" type="datetimeFigureOut">
              <a:rPr lang="en-AU" smtClean="0"/>
              <a:t>3/03/2020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619F-F235-4226-A28B-9FC1A10EA5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6671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A0D1-1506-4A75-A497-DCB35AFC6B8F}" type="datetimeFigureOut">
              <a:rPr lang="en-AU" smtClean="0"/>
              <a:t>3/03/2020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619F-F235-4226-A28B-9FC1A10EA5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467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A0D1-1506-4A75-A497-DCB35AFC6B8F}" type="datetimeFigureOut">
              <a:rPr lang="en-AU" smtClean="0"/>
              <a:t>3/03/2020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619F-F235-4226-A28B-9FC1A10EA5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584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A0D1-1506-4A75-A497-DCB35AFC6B8F}" type="datetimeFigureOut">
              <a:rPr lang="en-AU" smtClean="0"/>
              <a:t>3/03/2020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619F-F235-4226-A28B-9FC1A10EA5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9912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A0D1-1506-4A75-A497-DCB35AFC6B8F}" type="datetimeFigureOut">
              <a:rPr lang="en-AU" smtClean="0"/>
              <a:t>3/03/2020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619F-F235-4226-A28B-9FC1A10EA5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0850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A0D1-1506-4A75-A497-DCB35AFC6B8F}" type="datetimeFigureOut">
              <a:rPr lang="en-AU" smtClean="0"/>
              <a:t>3/03/2020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619F-F235-4226-A28B-9FC1A10EA5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9616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1A0D1-1506-4A75-A497-DCB35AFC6B8F}" type="datetimeFigureOut">
              <a:rPr lang="en-AU" smtClean="0"/>
              <a:t>3/03/2020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2619F-F235-4226-A28B-9FC1A10EA5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2856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tiff"/><Relationship Id="rId4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2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tiff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2.tiff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sky and mounta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30" y="0"/>
            <a:ext cx="91771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0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n-US" sz="3200" baseline="30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nd</a:t>
            </a:r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SUNDAY OF LENT YEAR A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8265" y="609600"/>
            <a:ext cx="8501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II Mùa Chay Năm A</a:t>
            </a:r>
          </a:p>
        </p:txBody>
      </p:sp>
      <p:pic>
        <p:nvPicPr>
          <p:cNvPr id="12291" name="Picture 3" descr="C:\Users\JOSEPH HUNG\Pictures\hinh sofware moi\chua bien hinh 3 ( mo )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649341"/>
            <a:ext cx="9372600" cy="520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JOSEPH HUNG\Pictures\hinh sofware moi\chua bien hinh ( phero )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395" y="4600759"/>
            <a:ext cx="3020096" cy="229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JOSEPH HUNG\Pictures\hinh sofware moi\chua bien hinh ( cac tong do )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3130" y="4317190"/>
            <a:ext cx="2369091" cy="253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65" y="1379040"/>
            <a:ext cx="1165225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8265" y="2335212"/>
            <a:ext cx="1471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latin typeface="Segoe Print" pitchFamily="2" charset="0"/>
                <a:ea typeface="Tahoma" pitchFamily="34" charset="0"/>
                <a:cs typeface="Tahoma" pitchFamily="34" charset="0"/>
              </a:rPr>
              <a:t>Lent</a:t>
            </a:r>
            <a:endParaRPr lang="en-AU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5494" y="2737104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2020</a:t>
            </a:r>
          </a:p>
          <a:p>
            <a:endParaRPr lang="en-AU" sz="3600" b="1" dirty="0">
              <a:solidFill>
                <a:srgbClr val="FFFF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33600" y="5773680"/>
            <a:ext cx="518159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08/03/20</a:t>
            </a:r>
          </a:p>
          <a:p>
            <a:pPr algn="ctr"/>
            <a:r>
              <a:rPr lang="en-AU" sz="2000" dirty="0" err="1">
                <a:solidFill>
                  <a:schemeClr val="bg1"/>
                </a:solidFill>
              </a:rPr>
              <a:t>Hùng</a:t>
            </a:r>
            <a:r>
              <a:rPr lang="en-AU" sz="2000" dirty="0">
                <a:solidFill>
                  <a:schemeClr val="bg1"/>
                </a:solidFill>
              </a:rPr>
              <a:t> Ph</a:t>
            </a:r>
            <a:r>
              <a:rPr lang="vi-VN" sz="2000" dirty="0">
                <a:solidFill>
                  <a:schemeClr val="bg1"/>
                </a:solidFill>
              </a:rPr>
              <a:t>ư</a:t>
            </a:r>
            <a:r>
              <a:rPr lang="en-US" sz="2000" dirty="0" err="1">
                <a:solidFill>
                  <a:schemeClr val="bg1"/>
                </a:solidFill>
              </a:rPr>
              <a:t>ơng</a:t>
            </a:r>
            <a:r>
              <a:rPr lang="en-US" sz="2000" dirty="0">
                <a:solidFill>
                  <a:schemeClr val="bg1"/>
                </a:solidFill>
              </a:rPr>
              <a:t> &amp; Thanh </a:t>
            </a:r>
            <a:r>
              <a:rPr lang="en-US" sz="2000" dirty="0" err="1">
                <a:solidFill>
                  <a:schemeClr val="bg1"/>
                </a:solidFill>
              </a:rPr>
              <a:t>Quảng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thực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hiện</a:t>
            </a:r>
            <a:endParaRPr lang="en-A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46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10200"/>
            <a:ext cx="90678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"Đây là Con yêu dấu của Ta, Ta hài lòng về Người. Các ngươi hãy vâng nghe lời Người!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1" y="63854"/>
            <a:ext cx="8534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‘This is my Son, the Beloved;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enjoys my favour. Listen to him</a:t>
            </a: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04846"/>
            <a:ext cx="7036094" cy="3957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638800" y="1194808"/>
            <a:ext cx="26164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my Son, the Beloved; </a:t>
            </a:r>
          </a:p>
          <a:p>
            <a:pPr algn="ctr"/>
            <a:r>
              <a:rPr lang="en-A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enjoys my favour. </a:t>
            </a:r>
          </a:p>
          <a:p>
            <a:pPr algn="ctr"/>
            <a:r>
              <a:rPr lang="en-A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to him</a:t>
            </a:r>
          </a:p>
        </p:txBody>
      </p:sp>
    </p:spTree>
    <p:extLst>
      <p:ext uri="{BB962C8B-B14F-4D97-AF65-F5344CB8AC3E}">
        <p14:creationId xmlns:p14="http://schemas.microsoft.com/office/powerpoint/2010/main" val="212505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955" y="5257800"/>
            <a:ext cx="883609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vậy, các môn đệ kinh hoàng,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ngã sấp mặt xuống đất.</a:t>
            </a:r>
            <a:r>
              <a:rPr lang="vi-VN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AU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204977"/>
            <a:ext cx="25146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they heard this, the disciples fell on their faces, overcome with fear.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620" y="17744"/>
            <a:ext cx="6274380" cy="470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87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163" y="184276"/>
            <a:ext cx="244792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Jesus came up and touched them. ‘Stand up,’ he said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‘do not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afraid.’</a:t>
            </a:r>
          </a:p>
        </p:txBody>
      </p:sp>
      <p:sp>
        <p:nvSpPr>
          <p:cNvPr id="6" name="Rectangle 5"/>
          <p:cNvSpPr/>
          <p:nvPr/>
        </p:nvSpPr>
        <p:spPr>
          <a:xfrm>
            <a:off x="84153" y="5257800"/>
            <a:ext cx="87849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 giờ Đức Giê-su lại gần, chạm vào các ông và bảo: "Chỗi dậy đi, đừng sợ!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088" y="-3313"/>
            <a:ext cx="6648912" cy="498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523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2590" y="228600"/>
            <a:ext cx="849028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when they raised their eyes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saw no one but only Jesus.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-76200" y="5426681"/>
            <a:ext cx="89828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ông ngước mắt lên, không thấy ai nữa, chỉ còn một mình Đức Giê-su mà thôi.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308" y="1491351"/>
            <a:ext cx="4818385" cy="361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789943" cy="359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617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1804" y="53008"/>
            <a:ext cx="422053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they came down from the mountain Jesus gave them this order. ‘Tell no one about the vision until the Son of Man has risen from the dead.’.. 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4364232"/>
            <a:ext cx="907442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 khi thầy trò từ trên núi xuống,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truyền cho các ông rằng: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"Đừng nói cho ai hay thị kiến ấy,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đến khi Con Người từ cõi chết trỗi dậy.“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730" y="19878"/>
            <a:ext cx="4951896" cy="371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795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God transfigured on the mounta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51" y="0"/>
            <a:ext cx="9174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0"/>
            <a:ext cx="8367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2ND SUNDAY OF LENT YEAR A</a:t>
            </a:r>
            <a:endParaRPr lang="en-AU" sz="3200" dirty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494111"/>
            <a:ext cx="8739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II Mùa Chay Năm A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688" y="872464"/>
            <a:ext cx="1165225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12700" y="1733124"/>
            <a:ext cx="1471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latin typeface="Segoe Print" pitchFamily="2" charset="0"/>
                <a:ea typeface="Tahoma" pitchFamily="34" charset="0"/>
                <a:cs typeface="Tahoma" pitchFamily="34" charset="0"/>
              </a:rPr>
              <a:t>Lent</a:t>
            </a:r>
            <a:endParaRPr lang="en-AU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83485" y="210957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2020</a:t>
            </a:r>
          </a:p>
          <a:p>
            <a:endParaRPr lang="en-AU" sz="3600" b="1" dirty="0">
              <a:solidFill>
                <a:srgbClr val="FFFF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4" name="Picture 2" descr="C:\Users\JOSEPH HUNG\Pictures\hinh sofware moi\chua ( bien hinh )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690" y="1285308"/>
            <a:ext cx="6239180" cy="561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JOSEPH HUNG\Pictures\hinh sofware moi\chua bien hinh ( cac tong do a )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" y="4724400"/>
            <a:ext cx="3876262" cy="217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854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98" y="2146"/>
            <a:ext cx="9150798" cy="6855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0600" y="94517"/>
            <a:ext cx="6400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2ND SUNDAY OF LENT YEAR A</a:t>
            </a:r>
            <a:endParaRPr lang="en-AU" sz="3200" dirty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5" descr="C:\Users\JOSEPH HUNG\Pictures\hinh sofware moi\chua bien hinh ( cac tong do )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5992" y="4351011"/>
            <a:ext cx="2361991" cy="253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JOSEPH HUNG\Pictures\hinh sofware moi\chua bien hinh ( phero )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19321"/>
            <a:ext cx="3276600" cy="248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91443" y="5993390"/>
            <a:ext cx="604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tx2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II Mùa Chay Năm 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8" y="9659"/>
            <a:ext cx="1165225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939" y="965831"/>
            <a:ext cx="1471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latin typeface="Segoe Print" pitchFamily="2" charset="0"/>
                <a:ea typeface="Tahoma" pitchFamily="34" charset="0"/>
                <a:cs typeface="Tahoma" pitchFamily="34" charset="0"/>
              </a:rPr>
              <a:t>Lent</a:t>
            </a:r>
            <a:endParaRPr lang="en-AU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5142" y="1493313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2020</a:t>
            </a:r>
          </a:p>
          <a:p>
            <a:endParaRPr lang="en-AU" sz="3600" b="1" dirty="0">
              <a:solidFill>
                <a:srgbClr val="FFFF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673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Image result for God transfigured on the mountains at s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54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0"/>
            <a:ext cx="8498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n-US" sz="3200" baseline="300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nd </a:t>
            </a:r>
            <a:r>
              <a:rPr lang="en-US" sz="32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SUNDAY OF LENT YEAR A</a:t>
            </a:r>
            <a:endParaRPr lang="en-AU" sz="3200" dirty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8265" y="609600"/>
            <a:ext cx="8501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II Mùa Chay Năm A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9041"/>
            <a:ext cx="1165225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200" y="2117844"/>
            <a:ext cx="1471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latin typeface="Segoe Print" pitchFamily="2" charset="0"/>
                <a:ea typeface="Tahoma" pitchFamily="34" charset="0"/>
                <a:cs typeface="Tahoma" pitchFamily="34" charset="0"/>
              </a:rPr>
              <a:t>Lent</a:t>
            </a:r>
            <a:endParaRPr lang="en-AU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3429" y="2502564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2020</a:t>
            </a:r>
          </a:p>
          <a:p>
            <a:endParaRPr lang="en-AU" sz="3600" b="1" dirty="0">
              <a:solidFill>
                <a:srgbClr val="FFFF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2" name="Picture 2" descr="C:\Users\JOSEPH HUNG\Pictures\hinh sofware moi\chua ( bien hinh )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01795"/>
            <a:ext cx="6239180" cy="561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JOSEPH HUNG\Pictures\hinh sofware moi\moi se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708" y="2773554"/>
            <a:ext cx="3505200" cy="414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JOSEPH HUNG\Pictures\hinh sofware moi\chua bien hinh ( phero )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904" y="4592554"/>
            <a:ext cx="3048000" cy="231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OSEPH HUNG\Pictures\hinh sofware moi\ilia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39" y="3074504"/>
            <a:ext cx="348206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JOSEPH HUNG\Pictures\hinh sofware moi\chua bien hinh ( cac tong do )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1939" y="4592554"/>
            <a:ext cx="2148330" cy="230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388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God transfigured on the mountains at s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2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JOSEPH HUNG\Pictures\hinh sofware moi\chua bien hinh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56" y="2348486"/>
            <a:ext cx="8894693" cy="453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OSEPH HUNG\Pictures\hinh sofware moi\chua bien hinh ( phero )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077" y="4572534"/>
            <a:ext cx="3048000" cy="231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JOSEPH HUNG\Pictures\hinh sofware moi\chua bien hinh ( cac tong do )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5991" y="4580059"/>
            <a:ext cx="2148330" cy="230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Image result for shine 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267" y="-673564"/>
            <a:ext cx="4906401" cy="501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120817" y="238595"/>
            <a:ext cx="29037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my Son, the Beloved; </a:t>
            </a:r>
          </a:p>
          <a:p>
            <a:pPr algn="ctr"/>
            <a:r>
              <a:rPr lang="en-A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enjoys </a:t>
            </a:r>
          </a:p>
          <a:p>
            <a:pPr algn="ctr"/>
            <a:r>
              <a:rPr lang="en-A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favour. </a:t>
            </a:r>
          </a:p>
          <a:p>
            <a:pPr algn="ctr"/>
            <a:r>
              <a:rPr lang="en-A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to him</a:t>
            </a:r>
          </a:p>
        </p:txBody>
      </p:sp>
      <p:pic>
        <p:nvPicPr>
          <p:cNvPr id="12" name="Picture 11" descr="Image result for jesus christ on the cross catholi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9" y="3312"/>
            <a:ext cx="3260840" cy="124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19461" y="0"/>
            <a:ext cx="386992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Gospel Matthew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17:1-9</a:t>
            </a:r>
          </a:p>
          <a:p>
            <a:pPr algn="ctr"/>
            <a:r>
              <a:rPr lang="en-AU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Mátthêu</a:t>
            </a:r>
            <a:endParaRPr lang="en-A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A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17:1-9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7" y="385552"/>
            <a:ext cx="1165225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836060" y="1100070"/>
            <a:ext cx="1471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latin typeface="Segoe Print" pitchFamily="2" charset="0"/>
                <a:ea typeface="Tahoma" pitchFamily="34" charset="0"/>
                <a:cs typeface="Tahoma" pitchFamily="34" charset="0"/>
              </a:rPr>
              <a:t>Lent</a:t>
            </a:r>
            <a:endParaRPr lang="en-AU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46616" y="1592811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2020</a:t>
            </a:r>
          </a:p>
          <a:p>
            <a:endParaRPr lang="en-AU" sz="3600" b="1" dirty="0">
              <a:solidFill>
                <a:srgbClr val="FFFF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460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52" y="4572000"/>
            <a:ext cx="898497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AU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Đức Giê-su đem các ông Phê-rô,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Gia-cô-bê và Gio-an là em ông Gia-cô-bê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 theo mình. Người đưa các ông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 riêng ra một chỗ, tới một ngọn núi cao.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04" y="115178"/>
            <a:ext cx="347869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took with him Peter and James and his brother John and led them up a high mountain where they could be alone.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496" y="0"/>
            <a:ext cx="5588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4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66" y="4419600"/>
            <a:ext cx="912743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Người biến đổi hình dạng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trước mặt các ông. Dung nhan Người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chói lọi như mặt trời, và y phục Người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nên trắng tinh như ánh sáng.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6214" y="-13253"/>
            <a:ext cx="341211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in their presence he was transfigured;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 face shone like the sun and his clothes became as white as the light.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330" y="-13253"/>
            <a:ext cx="5605670" cy="420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440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00600" y="4343400"/>
            <a:ext cx="405392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bỗng các ông thấy ông Mô-sê và ông Ê-li-a hiện ra đàm đạo với Người.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356521"/>
            <a:ext cx="35052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Suddenly Moses and Elijah appeared to them; they were talking with him.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17" y="0"/>
            <a:ext cx="5384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481767"/>
            <a:ext cx="44958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193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085" y="6079435"/>
            <a:ext cx="908291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 giờ ông Phê-rô thưa với Đức Giê-su rằng: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" y="5463882"/>
            <a:ext cx="877811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Peter spoke to Jesus. 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6626"/>
            <a:ext cx="6947069" cy="521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083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0" y="3626346"/>
            <a:ext cx="545420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"Lạy Ngài, chúng con ở đây, thật là hay! Nếu Ngài muốn, con xin dựng tại đây ba cái lều, một cho Ngài, một cho ông Mô-sê,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một cho ông Ê-li-a.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5417"/>
            <a:ext cx="441208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‘Lord,’ he said ‘it is wonderful for us to be here; if you wish,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will make three tents here, one for you, one for Moses and one for Elijah.’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1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904" y="-7653"/>
            <a:ext cx="4814409" cy="361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860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73104" y="3759175"/>
            <a:ext cx="494439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còn đang nói,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chợt có đám mây sáng ngời bao phủ các ông, và có tiếng từ đám mây phán rằng: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3095" y="-12715"/>
            <a:ext cx="452693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was still speaking when suddenly a bright cloud covered them with shadow, and from the cloud there came a voice which said, </a:t>
            </a: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649" y="9484"/>
            <a:ext cx="4660955" cy="349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3070" y="3715085"/>
            <a:ext cx="4216174" cy="316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743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625</Words>
  <Application>Microsoft Office PowerPoint</Application>
  <PresentationFormat>On-screen Show (4:3)</PresentationFormat>
  <Paragraphs>72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Segoe Print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 Dang</cp:lastModifiedBy>
  <cp:revision>43</cp:revision>
  <dcterms:created xsi:type="dcterms:W3CDTF">2019-09-27T23:10:25Z</dcterms:created>
  <dcterms:modified xsi:type="dcterms:W3CDTF">2020-03-02T23:41:12Z</dcterms:modified>
</cp:coreProperties>
</file>